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70" r:id="rId4"/>
    <p:sldId id="264" r:id="rId5"/>
    <p:sldId id="260" r:id="rId6"/>
    <p:sldId id="272" r:id="rId7"/>
    <p:sldId id="262" r:id="rId8"/>
    <p:sldId id="27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0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3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6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9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8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1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08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08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2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0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5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9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2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1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9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78D41E-15D5-4286-8836-37F2B63EF3E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9D2868-5653-40D4-8EBA-CF487449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5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09Matthew+26:14-16&amp;version=NI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tershall-estate.com/events/the-life-of-chris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01839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Wintershall</a:t>
            </a:r>
            <a:r>
              <a:rPr lang="en-GB" b="1" dirty="0"/>
              <a:t> Assemblies</a:t>
            </a:r>
            <a:br>
              <a:rPr lang="en-GB" b="1" dirty="0"/>
            </a:br>
            <a:r>
              <a:rPr lang="en-GB" b="1" dirty="0"/>
              <a:t>Classroom Reflection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92" y="2508477"/>
            <a:ext cx="5323416" cy="35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Reflection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Judas agrees to betray Jesus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74523" y="3071446"/>
            <a:ext cx="3722077" cy="19929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GB" dirty="0"/>
            </a:br>
            <a:r>
              <a:rPr lang="en-GB" sz="3600" dirty="0"/>
              <a:t>Matthew 26: 14-16</a:t>
            </a:r>
            <a:br>
              <a:rPr lang="en-GB" sz="4000" b="1" dirty="0"/>
            </a:b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08" y="2721586"/>
            <a:ext cx="497438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9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Bible Explore</a:t>
            </a:r>
            <a:br>
              <a:rPr lang="en-GB" dirty="0"/>
            </a:br>
            <a:r>
              <a:rPr lang="en-GB" dirty="0"/>
              <a:t>Judas agrees to betray Jesus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732263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Matthew 26:14-16</a:t>
            </a:r>
          </a:p>
          <a:p>
            <a:pPr marL="0" indent="0" algn="ctr">
              <a:buNone/>
            </a:pPr>
            <a:r>
              <a:rPr lang="en-GB" sz="28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https://www.biblegateway.com/passage/?search=%09Matthew+26%3A14-16&amp;version=NIV</a:t>
            </a:r>
            <a:endParaRPr lang="en-GB" sz="2800" u="sng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Commentary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814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Actor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 I take part in the </a:t>
            </a:r>
            <a:r>
              <a:rPr lang="en-GB" dirty="0" err="1"/>
              <a:t>Wintershall</a:t>
            </a:r>
            <a:r>
              <a:rPr lang="en-GB" dirty="0"/>
              <a:t> productions?</a:t>
            </a:r>
          </a:p>
          <a:p>
            <a:r>
              <a:rPr lang="en-GB" dirty="0"/>
              <a:t>How does </a:t>
            </a:r>
            <a:r>
              <a:rPr lang="en-GB" dirty="0" err="1"/>
              <a:t>dramatising</a:t>
            </a:r>
            <a:r>
              <a:rPr lang="en-GB" dirty="0"/>
              <a:t> events from the Gospels impact my life?</a:t>
            </a:r>
          </a:p>
          <a:p>
            <a:r>
              <a:rPr lang="en-GB" dirty="0"/>
              <a:t>What have I learnt about Jesus and his impact on people from playing this part?</a:t>
            </a:r>
          </a:p>
        </p:txBody>
      </p:sp>
    </p:spTree>
    <p:extLst>
      <p:ext uri="{BB962C8B-B14F-4D97-AF65-F5344CB8AC3E}">
        <p14:creationId xmlns:p14="http://schemas.microsoft.com/office/powerpoint/2010/main" val="283473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Reflecting on </a:t>
            </a:r>
            <a:br>
              <a:rPr lang="en-GB" dirty="0"/>
            </a:br>
            <a:r>
              <a:rPr lang="en-GB" dirty="0"/>
              <a:t>‘Judas agrees to betray Jesus’. </a:t>
            </a:r>
            <a:br>
              <a:rPr lang="en-GB" dirty="0"/>
            </a:br>
            <a:r>
              <a:rPr lang="en-GB" i="1" dirty="0"/>
              <a:t>I wonder…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539739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Close your eyes and be still and quiet. </a:t>
            </a:r>
          </a:p>
          <a:p>
            <a:pPr marL="0" indent="0">
              <a:buNone/>
            </a:pPr>
            <a:r>
              <a:rPr lang="en-GB" dirty="0"/>
              <a:t>Think back over the drama. </a:t>
            </a:r>
          </a:p>
          <a:p>
            <a:r>
              <a:rPr lang="en-GB" dirty="0"/>
              <a:t>I wonder what you saw? </a:t>
            </a:r>
          </a:p>
          <a:p>
            <a:r>
              <a:rPr lang="en-GB" dirty="0"/>
              <a:t>I wonder what you heard? </a:t>
            </a:r>
          </a:p>
          <a:p>
            <a:r>
              <a:rPr lang="en-GB" dirty="0"/>
              <a:t>I wonder what emotions you felt?</a:t>
            </a:r>
          </a:p>
          <a:p>
            <a:r>
              <a:rPr lang="en-GB" dirty="0"/>
              <a:t>I wonder what you remembered? </a:t>
            </a:r>
          </a:p>
          <a:p>
            <a:r>
              <a:rPr lang="en-GB" dirty="0"/>
              <a:t>I wonder what challenged you?</a:t>
            </a:r>
          </a:p>
          <a:p>
            <a:r>
              <a:rPr lang="en-GB" dirty="0"/>
              <a:t>I wonder what you learnt about Jesus? </a:t>
            </a:r>
          </a:p>
          <a:p>
            <a:endParaRPr lang="en-GB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7993"/>
            <a:ext cx="497438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7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Props as signs and symbols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812791" cy="3318936"/>
          </a:xfrm>
        </p:spPr>
        <p:txBody>
          <a:bodyPr/>
          <a:lstStyle/>
          <a:p>
            <a:r>
              <a:rPr lang="en-GB" dirty="0"/>
              <a:t>How did the actor use the props to help them tell the story? </a:t>
            </a:r>
          </a:p>
          <a:p>
            <a:r>
              <a:rPr lang="en-GB" dirty="0"/>
              <a:t>What else could these props symbolise in relation to the story? </a:t>
            </a:r>
          </a:p>
          <a:p>
            <a:r>
              <a:rPr lang="en-GB" dirty="0"/>
              <a:t>What other props might you use to help you retell this story?</a:t>
            </a: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28228" r="47643" b="27253"/>
          <a:stretch/>
        </p:blipFill>
        <p:spPr>
          <a:xfrm>
            <a:off x="7338646" y="2710281"/>
            <a:ext cx="2766646" cy="33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Wintershall</a:t>
            </a:r>
            <a:r>
              <a:rPr lang="en-GB" dirty="0"/>
              <a:t> Assembly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Lord Jesus,</a:t>
            </a:r>
          </a:p>
          <a:p>
            <a:pPr marL="0" indent="0">
              <a:buNone/>
            </a:pPr>
            <a:r>
              <a:rPr lang="en-GB" i="1" dirty="0"/>
              <a:t>teacher from Nazareth,</a:t>
            </a:r>
            <a:endParaRPr lang="en-GB" dirty="0"/>
          </a:p>
          <a:p>
            <a:pPr marL="0" indent="0">
              <a:buNone/>
            </a:pPr>
            <a:r>
              <a:rPr lang="en-GB" i="1" dirty="0"/>
              <a:t>the way, the truth and the life </a:t>
            </a:r>
            <a:endParaRPr lang="en-GB" dirty="0"/>
          </a:p>
          <a:p>
            <a:pPr marL="0" indent="0">
              <a:buNone/>
            </a:pPr>
            <a:r>
              <a:rPr lang="en-GB" i="1" dirty="0"/>
              <a:t>help us to walk in your footsteps of humility, love and kindness,</a:t>
            </a:r>
            <a:endParaRPr lang="en-GB" dirty="0"/>
          </a:p>
          <a:p>
            <a:pPr marL="0" indent="0">
              <a:buNone/>
            </a:pPr>
            <a:r>
              <a:rPr lang="en-GB" i="1" dirty="0"/>
              <a:t>to discover truth from your teaching</a:t>
            </a:r>
            <a:endParaRPr lang="en-GB" dirty="0"/>
          </a:p>
          <a:p>
            <a:pPr marL="0" indent="0">
              <a:buNone/>
            </a:pPr>
            <a:r>
              <a:rPr lang="en-GB" i="1" dirty="0"/>
              <a:t>and to live a life that brings joy to others  </a:t>
            </a:r>
            <a:endParaRPr lang="en-GB" dirty="0"/>
          </a:p>
          <a:p>
            <a:pPr marL="0" indent="0">
              <a:buNone/>
            </a:pPr>
            <a:r>
              <a:rPr lang="en-GB" i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i="1" dirty="0"/>
              <a:t>Amen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34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30020" t="9688" r="30708" b="17294"/>
          <a:stretch/>
        </p:blipFill>
        <p:spPr>
          <a:xfrm>
            <a:off x="1086397" y="922957"/>
            <a:ext cx="3439883" cy="515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2831" y="1285657"/>
            <a:ext cx="65695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Book your school visit to</a:t>
            </a:r>
            <a:br>
              <a:rPr lang="en-GB" sz="3200" b="1" dirty="0"/>
            </a:br>
            <a:r>
              <a:rPr lang="en-GB" sz="4000" b="1" dirty="0"/>
              <a:t>‘The Life of Christ’ </a:t>
            </a:r>
            <a:endParaRPr lang="en-GB" sz="3200" b="1" dirty="0"/>
          </a:p>
          <a:p>
            <a:pPr algn="ctr"/>
            <a:r>
              <a:rPr lang="en-GB" sz="3200" b="1" dirty="0"/>
              <a:t>a </a:t>
            </a:r>
            <a:r>
              <a:rPr lang="en-GB" sz="3200" b="1" dirty="0" err="1"/>
              <a:t>Wintershall</a:t>
            </a:r>
            <a:r>
              <a:rPr lang="en-GB" sz="3200" b="1" dirty="0"/>
              <a:t> production</a:t>
            </a:r>
          </a:p>
          <a:p>
            <a:pPr algn="ctr"/>
            <a:r>
              <a:rPr lang="en-GB" sz="3200" dirty="0">
                <a:hlinkClick r:id="rId3"/>
              </a:rPr>
              <a:t>https://www.wintershall-estate.com/events/the-life-of-christ/</a:t>
            </a:r>
            <a:endParaRPr lang="en-GB" sz="3200" dirty="0"/>
          </a:p>
          <a:p>
            <a:pPr algn="ctr"/>
            <a:endParaRPr lang="en-GB" sz="2800" b="1" dirty="0"/>
          </a:p>
          <a:p>
            <a:pPr algn="ctr"/>
            <a:r>
              <a:rPr lang="en-GB" sz="2400" b="1" i="1" dirty="0"/>
              <a:t>Enriching understanding of Christianity</a:t>
            </a:r>
          </a:p>
          <a:p>
            <a:pPr algn="ctr"/>
            <a:r>
              <a:rPr lang="en-GB" sz="2400" b="1" i="1" dirty="0"/>
              <a:t>Supporting RE teaching and learning</a:t>
            </a:r>
            <a:r>
              <a:rPr lang="en-GB" sz="2400" b="1" dirty="0"/>
              <a:t> </a:t>
            </a:r>
          </a:p>
          <a:p>
            <a:pPr algn="ctr"/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1339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216400"/>
            <a:ext cx="9601196" cy="1303867"/>
          </a:xfrm>
        </p:spPr>
        <p:txBody>
          <a:bodyPr/>
          <a:lstStyle/>
          <a:p>
            <a:r>
              <a:rPr lang="en-GB" dirty="0"/>
              <a:t>www.wintershall-education.com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05" y="637223"/>
            <a:ext cx="4693187" cy="3317875"/>
          </a:xfrm>
        </p:spPr>
      </p:pic>
    </p:spTree>
    <p:extLst>
      <p:ext uri="{BB962C8B-B14F-4D97-AF65-F5344CB8AC3E}">
        <p14:creationId xmlns:p14="http://schemas.microsoft.com/office/powerpoint/2010/main" val="3580529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191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Garamond</vt:lpstr>
      <vt:lpstr>Times New Roman</vt:lpstr>
      <vt:lpstr>Organic</vt:lpstr>
      <vt:lpstr>Wintershall Assemblies Classroom Reflection</vt:lpstr>
      <vt:lpstr>Reflection  Judas agrees to betray Jesus</vt:lpstr>
      <vt:lpstr>Bible Explore Judas agrees to betray Jesus</vt:lpstr>
      <vt:lpstr>Actor insights</vt:lpstr>
      <vt:lpstr>Reflecting on  ‘Judas agrees to betray Jesus’.  I wonder…</vt:lpstr>
      <vt:lpstr>Props as signs and symbols </vt:lpstr>
      <vt:lpstr>Wintershall Assembly prayer</vt:lpstr>
      <vt:lpstr>PowerPoint Presentation</vt:lpstr>
      <vt:lpstr>www.wintershall-education.com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Rich Young Ruler</dc:title>
  <dc:creator>Rachel Woods</dc:creator>
  <cp:lastModifiedBy>Rachel Woods</cp:lastModifiedBy>
  <cp:revision>19</cp:revision>
  <dcterms:created xsi:type="dcterms:W3CDTF">2017-03-13T13:08:25Z</dcterms:created>
  <dcterms:modified xsi:type="dcterms:W3CDTF">2017-04-11T15:26:23Z</dcterms:modified>
</cp:coreProperties>
</file>